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94" r:id="rId3"/>
    <p:sldId id="295" r:id="rId4"/>
    <p:sldId id="296" r:id="rId5"/>
    <p:sldId id="297" r:id="rId6"/>
    <p:sldId id="278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41" r:id="rId51"/>
    <p:sldId id="342" r:id="rId52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658" y="6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7BC8-F883-45E6-A5B5-AE7A2EA90022}" type="datetimeFigureOut">
              <a:rPr lang="ko-KR" altLang="en-US" smtClean="0"/>
              <a:pPr/>
              <a:t>2020-12-14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E195-9A1D-4D9D-847E-402C54D23E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7BC8-F883-45E6-A5B5-AE7A2EA90022}" type="datetimeFigureOut">
              <a:rPr lang="ko-KR" altLang="en-US" smtClean="0"/>
              <a:pPr/>
              <a:t>2020-12-14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E195-9A1D-4D9D-847E-402C54D23E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7BC8-F883-45E6-A5B5-AE7A2EA90022}" type="datetimeFigureOut">
              <a:rPr lang="ko-KR" altLang="en-US" smtClean="0"/>
              <a:pPr/>
              <a:t>2020-12-14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E195-9A1D-4D9D-847E-402C54D23E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7BC8-F883-45E6-A5B5-AE7A2EA90022}" type="datetimeFigureOut">
              <a:rPr lang="ko-KR" altLang="en-US" smtClean="0"/>
              <a:pPr/>
              <a:t>2020-12-14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E195-9A1D-4D9D-847E-402C54D23E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7BC8-F883-45E6-A5B5-AE7A2EA90022}" type="datetimeFigureOut">
              <a:rPr lang="ko-KR" altLang="en-US" smtClean="0"/>
              <a:pPr/>
              <a:t>2020-12-14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E195-9A1D-4D9D-847E-402C54D23E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7BC8-F883-45E6-A5B5-AE7A2EA90022}" type="datetimeFigureOut">
              <a:rPr lang="ko-KR" altLang="en-US" smtClean="0"/>
              <a:pPr/>
              <a:t>2020-12-14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E195-9A1D-4D9D-847E-402C54D23E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7BC8-F883-45E6-A5B5-AE7A2EA90022}" type="datetimeFigureOut">
              <a:rPr lang="ko-KR" altLang="en-US" smtClean="0"/>
              <a:pPr/>
              <a:t>2020-12-14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E195-9A1D-4D9D-847E-402C54D23E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7BC8-F883-45E6-A5B5-AE7A2EA90022}" type="datetimeFigureOut">
              <a:rPr lang="ko-KR" altLang="en-US" smtClean="0"/>
              <a:pPr/>
              <a:t>2020-12-14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E195-9A1D-4D9D-847E-402C54D23E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7BC8-F883-45E6-A5B5-AE7A2EA90022}" type="datetimeFigureOut">
              <a:rPr lang="ko-KR" altLang="en-US" smtClean="0"/>
              <a:pPr/>
              <a:t>2020-12-14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E195-9A1D-4D9D-847E-402C54D23E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7BC8-F883-45E6-A5B5-AE7A2EA90022}" type="datetimeFigureOut">
              <a:rPr lang="ko-KR" altLang="en-US" smtClean="0"/>
              <a:pPr/>
              <a:t>2020-12-14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E195-9A1D-4D9D-847E-402C54D23E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7BC8-F883-45E6-A5B5-AE7A2EA90022}" type="datetimeFigureOut">
              <a:rPr lang="ko-KR" altLang="en-US" smtClean="0"/>
              <a:pPr/>
              <a:t>2020-12-14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E195-9A1D-4D9D-847E-402C54D23E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17BC8-F883-45E6-A5B5-AE7A2EA90022}" type="datetimeFigureOut">
              <a:rPr lang="ko-KR" altLang="en-US" smtClean="0"/>
              <a:pPr/>
              <a:t>2020-12-14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FE195-9A1D-4D9D-847E-402C54D23E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" y="-20626"/>
            <a:ext cx="9176116" cy="5164124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8100392" y="411510"/>
            <a:ext cx="864096" cy="4320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827584" y="123478"/>
            <a:ext cx="86409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529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30"/>
            <a:ext cx="9141727" cy="5144770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683568" y="1491630"/>
            <a:ext cx="129614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625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274"/>
            <a:ext cx="9141726" cy="5144770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827584" y="2499742"/>
            <a:ext cx="86409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2915816" y="3291830"/>
            <a:ext cx="86409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05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274"/>
            <a:ext cx="9141724" cy="5144769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5508104" y="3939902"/>
            <a:ext cx="86409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4621025" y="2355086"/>
            <a:ext cx="86409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42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274"/>
            <a:ext cx="9141724" cy="5144769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827584" y="2444243"/>
            <a:ext cx="86409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sp>
        <p:nvSpPr>
          <p:cNvPr id="5" name="타원 4"/>
          <p:cNvSpPr/>
          <p:nvPr/>
        </p:nvSpPr>
        <p:spPr>
          <a:xfrm>
            <a:off x="4499992" y="2427734"/>
            <a:ext cx="86409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675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274"/>
            <a:ext cx="9141724" cy="5144768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7380312" y="1995686"/>
            <a:ext cx="86409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2915816" y="3363838"/>
            <a:ext cx="1656184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220072" y="3075806"/>
            <a:ext cx="28803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r>
              <a:rPr lang="ko-KR" altLang="en-US" sz="1300" dirty="0" smtClean="0">
                <a:solidFill>
                  <a:srgbClr val="FF0000"/>
                </a:solidFill>
              </a:rPr>
              <a:t>여기까지는 낱개로 만드는 방법</a:t>
            </a:r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endParaRPr lang="ko-KR" altLang="en-US" sz="1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4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274"/>
            <a:ext cx="9141722" cy="5144768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755576" y="2355086"/>
            <a:ext cx="23762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256463" y="2355086"/>
            <a:ext cx="28803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r>
              <a:rPr lang="ko-KR" altLang="en-US" sz="1300" dirty="0" smtClean="0">
                <a:solidFill>
                  <a:srgbClr val="FF0000"/>
                </a:solidFill>
              </a:rPr>
              <a:t>워드나 엑셀에서 불러오는 방법</a:t>
            </a:r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endParaRPr lang="ko-KR" altLang="en-US" sz="1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8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274"/>
            <a:ext cx="9141722" cy="5144767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611560" y="2715766"/>
            <a:ext cx="86409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2627784" y="2715766"/>
            <a:ext cx="86409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894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-1274"/>
            <a:ext cx="9141720" cy="51447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3968" y="843558"/>
            <a:ext cx="288032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r>
              <a:rPr lang="ko-KR" altLang="en-US" sz="1300" dirty="0" smtClean="0">
                <a:solidFill>
                  <a:srgbClr val="FF0000"/>
                </a:solidFill>
              </a:rPr>
              <a:t>교사용 교재에서 제공되는 단어와 뜻 워드나 엑셀파일 이용 가능</a:t>
            </a:r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r>
              <a:rPr lang="ko-KR" altLang="en-US" sz="1300" dirty="0" smtClean="0">
                <a:solidFill>
                  <a:srgbClr val="FF0000"/>
                </a:solidFill>
              </a:rPr>
              <a:t> </a:t>
            </a:r>
            <a:endParaRPr lang="en-US" altLang="ko-KR" sz="13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ko-KR" altLang="en-US" sz="1300" dirty="0" smtClean="0">
                <a:solidFill>
                  <a:srgbClr val="FF0000"/>
                </a:solidFill>
              </a:rPr>
              <a:t>순서 정하기 </a:t>
            </a:r>
            <a:r>
              <a:rPr lang="en-US" altLang="ko-KR" sz="1300" dirty="0" smtClean="0">
                <a:solidFill>
                  <a:srgbClr val="FF0000"/>
                </a:solidFill>
              </a:rPr>
              <a:t>(</a:t>
            </a:r>
            <a:r>
              <a:rPr lang="ko-KR" altLang="en-US" sz="1300" dirty="0" smtClean="0">
                <a:solidFill>
                  <a:srgbClr val="FF0000"/>
                </a:solidFill>
              </a:rPr>
              <a:t>영</a:t>
            </a:r>
            <a:r>
              <a:rPr lang="en-US" altLang="ko-KR" sz="1300" dirty="0" smtClean="0">
                <a:solidFill>
                  <a:srgbClr val="FF0000"/>
                </a:solidFill>
              </a:rPr>
              <a:t>-</a:t>
            </a:r>
            <a:r>
              <a:rPr lang="ko-KR" altLang="en-US" sz="1300" dirty="0" smtClean="0">
                <a:solidFill>
                  <a:srgbClr val="FF0000"/>
                </a:solidFill>
              </a:rPr>
              <a:t>한 </a:t>
            </a:r>
            <a:r>
              <a:rPr lang="en-US" altLang="ko-KR" sz="1300" dirty="0" smtClean="0">
                <a:solidFill>
                  <a:srgbClr val="FF0000"/>
                </a:solidFill>
              </a:rPr>
              <a:t>/ </a:t>
            </a:r>
            <a:r>
              <a:rPr lang="ko-KR" altLang="en-US" sz="1300" dirty="0" smtClean="0">
                <a:solidFill>
                  <a:srgbClr val="FF0000"/>
                </a:solidFill>
              </a:rPr>
              <a:t>한</a:t>
            </a:r>
            <a:r>
              <a:rPr lang="en-US" altLang="ko-KR" sz="1300" dirty="0" smtClean="0">
                <a:solidFill>
                  <a:srgbClr val="FF0000"/>
                </a:solidFill>
              </a:rPr>
              <a:t>-</a:t>
            </a:r>
            <a:r>
              <a:rPr lang="ko-KR" altLang="en-US" sz="1300" dirty="0" smtClean="0">
                <a:solidFill>
                  <a:srgbClr val="FF0000"/>
                </a:solidFill>
              </a:rPr>
              <a:t>영</a:t>
            </a:r>
            <a:r>
              <a:rPr lang="en-US" altLang="ko-KR" sz="1300" dirty="0" smtClean="0">
                <a:solidFill>
                  <a:srgbClr val="FF0000"/>
                </a:solidFill>
              </a:rPr>
              <a:t>)</a:t>
            </a:r>
          </a:p>
          <a:p>
            <a:pPr marL="342900" indent="-342900">
              <a:buAutoNum type="arabicPeriod"/>
            </a:pPr>
            <a:r>
              <a:rPr lang="ko-KR" altLang="en-US" sz="1300" dirty="0" smtClean="0">
                <a:solidFill>
                  <a:srgbClr val="FF0000"/>
                </a:solidFill>
              </a:rPr>
              <a:t>탭 하나 넣고 </a:t>
            </a:r>
            <a:r>
              <a:rPr lang="en-US" altLang="ko-KR" sz="1300" dirty="0" smtClean="0">
                <a:solidFill>
                  <a:srgbClr val="FF0000"/>
                </a:solidFill>
              </a:rPr>
              <a:t>Enter(return)</a:t>
            </a:r>
            <a:r>
              <a:rPr lang="ko-KR" altLang="en-US" sz="1300" dirty="0" smtClean="0">
                <a:solidFill>
                  <a:srgbClr val="FF0000"/>
                </a:solidFill>
              </a:rPr>
              <a:t> </a:t>
            </a:r>
            <a:endParaRPr lang="en-US" altLang="ko-KR" sz="1300" dirty="0">
              <a:solidFill>
                <a:srgbClr val="FF0000"/>
              </a:solidFill>
            </a:endParaRPr>
          </a:p>
          <a:p>
            <a:endParaRPr lang="en-US" altLang="ko-KR" sz="1300" dirty="0" smtClean="0">
              <a:solidFill>
                <a:srgbClr val="FF0000"/>
              </a:solidFill>
            </a:endParaRPr>
          </a:p>
          <a:p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r>
              <a:rPr lang="ko-KR" altLang="en-US" sz="1300" dirty="0" err="1" smtClean="0">
                <a:solidFill>
                  <a:srgbClr val="FF0000"/>
                </a:solidFill>
              </a:rPr>
              <a:t>퀴즈렛이</a:t>
            </a:r>
            <a:r>
              <a:rPr lang="ko-KR" altLang="en-US" sz="1300" dirty="0" smtClean="0">
                <a:solidFill>
                  <a:srgbClr val="FF0000"/>
                </a:solidFill>
              </a:rPr>
              <a:t> 인식할 수 있도록 포맷</a:t>
            </a:r>
            <a:endParaRPr lang="en-US" altLang="ko-KR" sz="1300" dirty="0" smtClean="0">
              <a:solidFill>
                <a:srgbClr val="FF0000"/>
              </a:solidFill>
            </a:endParaRPr>
          </a:p>
          <a:p>
            <a:r>
              <a:rPr lang="ko-KR" altLang="en-US" sz="1300" dirty="0" smtClean="0">
                <a:solidFill>
                  <a:srgbClr val="FF0000"/>
                </a:solidFill>
              </a:rPr>
              <a:t>정해주는 것</a:t>
            </a:r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endParaRPr lang="ko-KR" altLang="en-US" sz="1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" y="-25550"/>
            <a:ext cx="9141720" cy="5144766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539552" y="771550"/>
            <a:ext cx="2232248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288780" y="1505421"/>
            <a:ext cx="288032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r>
              <a:rPr lang="ko-KR" altLang="en-US" sz="1300" dirty="0" smtClean="0">
                <a:solidFill>
                  <a:srgbClr val="FF0000"/>
                </a:solidFill>
              </a:rPr>
              <a:t>교사용 교재에서 제공되는 단어와 뜻 워드나 엑셀파일에서 복사해서</a:t>
            </a:r>
            <a:endParaRPr lang="en-US" altLang="ko-KR" sz="1300" dirty="0" smtClean="0">
              <a:solidFill>
                <a:srgbClr val="FF0000"/>
              </a:solidFill>
            </a:endParaRPr>
          </a:p>
          <a:p>
            <a:r>
              <a:rPr lang="ko-KR" altLang="en-US" sz="1300" dirty="0" smtClean="0">
                <a:solidFill>
                  <a:srgbClr val="FF0000"/>
                </a:solidFill>
              </a:rPr>
              <a:t>붙이기</a:t>
            </a:r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endParaRPr lang="ko-KR" altLang="en-US" sz="1300" dirty="0">
              <a:solidFill>
                <a:srgbClr val="FF0000"/>
              </a:solidFill>
            </a:endParaRPr>
          </a:p>
        </p:txBody>
      </p:sp>
      <p:sp>
        <p:nvSpPr>
          <p:cNvPr id="2" name="아래쪽 화살표 1"/>
          <p:cNvSpPr/>
          <p:nvPr/>
        </p:nvSpPr>
        <p:spPr>
          <a:xfrm>
            <a:off x="1486738" y="2946408"/>
            <a:ext cx="233884" cy="99086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아래쪽 화살표 5"/>
          <p:cNvSpPr/>
          <p:nvPr/>
        </p:nvSpPr>
        <p:spPr>
          <a:xfrm rot="18371029">
            <a:off x="3454193" y="2005314"/>
            <a:ext cx="233884" cy="25233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949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8" cy="5144766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7380312" y="1995686"/>
            <a:ext cx="720080" cy="431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971600" y="3435846"/>
            <a:ext cx="6984776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837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" y="-20626"/>
            <a:ext cx="9176116" cy="516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2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8" cy="5144766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827584" y="1851670"/>
            <a:ext cx="7488832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55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8" cy="5144766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6948264" y="4299942"/>
            <a:ext cx="100811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012160" y="3959174"/>
            <a:ext cx="30243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00" dirty="0" err="1" smtClean="0">
                <a:solidFill>
                  <a:srgbClr val="FF0000"/>
                </a:solidFill>
              </a:rPr>
              <a:t>학습세트</a:t>
            </a:r>
            <a:r>
              <a:rPr lang="ko-KR" altLang="en-US" sz="1300" dirty="0" smtClean="0">
                <a:solidFill>
                  <a:srgbClr val="FF0000"/>
                </a:solidFill>
              </a:rPr>
              <a:t> 완료 후 확인 버튼으로 저장</a:t>
            </a:r>
            <a:endParaRPr lang="ko-KR" altLang="en-US" sz="1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17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8" cy="5144766"/>
          </a:xfrm>
          <a:prstGeom prst="rect">
            <a:avLst/>
          </a:prstGeom>
        </p:spPr>
      </p:pic>
      <p:sp>
        <p:nvSpPr>
          <p:cNvPr id="5" name="타원 4"/>
          <p:cNvSpPr/>
          <p:nvPr/>
        </p:nvSpPr>
        <p:spPr>
          <a:xfrm>
            <a:off x="2771800" y="1203598"/>
            <a:ext cx="3456384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670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8" cy="5144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5976" y="1851670"/>
            <a:ext cx="28803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r>
              <a:rPr lang="ko-KR" altLang="en-US" sz="1300" dirty="0" err="1" smtClean="0">
                <a:solidFill>
                  <a:srgbClr val="FF0000"/>
                </a:solidFill>
              </a:rPr>
              <a:t>학습세트를</a:t>
            </a:r>
            <a:r>
              <a:rPr lang="ko-KR" altLang="en-US" sz="1300" dirty="0" smtClean="0">
                <a:solidFill>
                  <a:srgbClr val="FF0000"/>
                </a:solidFill>
              </a:rPr>
              <a:t> 폴더 안에 넣는 과정</a:t>
            </a:r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endParaRPr lang="ko-KR" altLang="en-US" sz="1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9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8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5436096" y="3795886"/>
            <a:ext cx="36004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706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8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3707904" y="1347614"/>
            <a:ext cx="100811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730971" y="1356629"/>
            <a:ext cx="288032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r>
              <a:rPr lang="ko-KR" altLang="en-US" sz="1300" dirty="0" smtClean="0">
                <a:solidFill>
                  <a:srgbClr val="FF0000"/>
                </a:solidFill>
              </a:rPr>
              <a:t>처음에 만든</a:t>
            </a:r>
            <a:endParaRPr lang="en-US" altLang="ko-KR" sz="1300" dirty="0" smtClean="0">
              <a:solidFill>
                <a:srgbClr val="FF0000"/>
              </a:solidFill>
            </a:endParaRPr>
          </a:p>
          <a:p>
            <a:r>
              <a:rPr lang="en-US" altLang="ko-KR" sz="1300" dirty="0" smtClean="0">
                <a:solidFill>
                  <a:srgbClr val="FF0000"/>
                </a:solidFill>
              </a:rPr>
              <a:t># TEST</a:t>
            </a:r>
            <a:r>
              <a:rPr lang="ko-KR" altLang="en-US" sz="1300" dirty="0" smtClean="0">
                <a:solidFill>
                  <a:srgbClr val="FF0000"/>
                </a:solidFill>
              </a:rPr>
              <a:t> 폴더 안에 </a:t>
            </a:r>
            <a:endParaRPr lang="en-US" altLang="ko-KR" sz="1300" dirty="0" smtClean="0">
              <a:solidFill>
                <a:srgbClr val="FF0000"/>
              </a:solidFill>
            </a:endParaRPr>
          </a:p>
          <a:p>
            <a:r>
              <a:rPr lang="ko-KR" altLang="en-US" sz="1300" dirty="0" smtClean="0">
                <a:solidFill>
                  <a:srgbClr val="FF0000"/>
                </a:solidFill>
              </a:rPr>
              <a:t>넣어서 정리</a:t>
            </a:r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endParaRPr lang="ko-KR" altLang="en-US" sz="1300" dirty="0">
              <a:solidFill>
                <a:srgbClr val="FF0000"/>
              </a:solidFill>
            </a:endParaRPr>
          </a:p>
        </p:txBody>
      </p:sp>
      <p:sp>
        <p:nvSpPr>
          <p:cNvPr id="6" name="타원 5"/>
          <p:cNvSpPr/>
          <p:nvPr/>
        </p:nvSpPr>
        <p:spPr>
          <a:xfrm>
            <a:off x="5508104" y="2499742"/>
            <a:ext cx="72008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672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8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251520" y="1923678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36179" y="1275606"/>
            <a:ext cx="288032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 smtClean="0">
                <a:solidFill>
                  <a:srgbClr val="FF0000"/>
                </a:solidFill>
              </a:rPr>
              <a:t>**# TEST</a:t>
            </a:r>
            <a:r>
              <a:rPr lang="ko-KR" altLang="en-US" sz="1300" dirty="0" smtClean="0">
                <a:solidFill>
                  <a:srgbClr val="FF0000"/>
                </a:solidFill>
              </a:rPr>
              <a:t> 폴더 </a:t>
            </a:r>
            <a:endParaRPr lang="en-US" altLang="ko-KR" sz="1300" dirty="0" smtClean="0">
              <a:solidFill>
                <a:srgbClr val="FF0000"/>
              </a:solidFill>
            </a:endParaRPr>
          </a:p>
          <a:p>
            <a:r>
              <a:rPr lang="ko-KR" altLang="en-US" sz="1300" dirty="0" smtClean="0">
                <a:solidFill>
                  <a:srgbClr val="FF0000"/>
                </a:solidFill>
              </a:rPr>
              <a:t>클릭해서</a:t>
            </a:r>
            <a:endParaRPr lang="en-US" altLang="ko-KR" sz="1300" dirty="0" smtClean="0">
              <a:solidFill>
                <a:srgbClr val="FF0000"/>
              </a:solidFill>
            </a:endParaRPr>
          </a:p>
          <a:p>
            <a:r>
              <a:rPr lang="ko-KR" altLang="en-US" sz="1300" dirty="0" smtClean="0">
                <a:solidFill>
                  <a:srgbClr val="FF0000"/>
                </a:solidFill>
              </a:rPr>
              <a:t>들어있나 확인</a:t>
            </a:r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endParaRPr lang="ko-KR" altLang="en-US" sz="1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8" cy="5144765"/>
          </a:xfrm>
          <a:prstGeom prst="rect">
            <a:avLst/>
          </a:prstGeom>
        </p:spPr>
      </p:pic>
      <p:sp>
        <p:nvSpPr>
          <p:cNvPr id="5" name="타원 4"/>
          <p:cNvSpPr/>
          <p:nvPr/>
        </p:nvSpPr>
        <p:spPr>
          <a:xfrm>
            <a:off x="1619672" y="1851670"/>
            <a:ext cx="3816424" cy="158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802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8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2123728" y="1635646"/>
            <a:ext cx="100811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122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8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683568" y="1707654"/>
            <a:ext cx="115212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220072" y="1563638"/>
            <a:ext cx="288032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r>
              <a:rPr lang="ko-KR" altLang="en-US" sz="1300" dirty="0" err="1" smtClean="0">
                <a:solidFill>
                  <a:srgbClr val="FF0000"/>
                </a:solidFill>
              </a:rPr>
              <a:t>학습카드</a:t>
            </a:r>
            <a:r>
              <a:rPr lang="ko-KR" altLang="en-US" sz="1300" dirty="0" smtClean="0">
                <a:solidFill>
                  <a:srgbClr val="FF0000"/>
                </a:solidFill>
              </a:rPr>
              <a:t> 위에 클릭하면</a:t>
            </a:r>
            <a:endParaRPr lang="en-US" altLang="ko-KR" sz="1300" dirty="0" smtClean="0">
              <a:solidFill>
                <a:srgbClr val="FF0000"/>
              </a:solidFill>
            </a:endParaRPr>
          </a:p>
          <a:p>
            <a:r>
              <a:rPr lang="ko-KR" altLang="en-US" sz="1300" dirty="0" smtClean="0">
                <a:solidFill>
                  <a:srgbClr val="FF0000"/>
                </a:solidFill>
              </a:rPr>
              <a:t>단어 </a:t>
            </a:r>
            <a:r>
              <a:rPr lang="en-US" altLang="ko-KR" sz="1300" dirty="0" smtClean="0">
                <a:solidFill>
                  <a:srgbClr val="FF0000"/>
                </a:solidFill>
              </a:rPr>
              <a:t>– </a:t>
            </a:r>
            <a:r>
              <a:rPr lang="ko-KR" altLang="en-US" sz="1300" dirty="0" smtClean="0">
                <a:solidFill>
                  <a:srgbClr val="FF0000"/>
                </a:solidFill>
              </a:rPr>
              <a:t>뜻</a:t>
            </a:r>
            <a:r>
              <a:rPr lang="en-US" altLang="ko-KR" sz="1300" dirty="0" smtClean="0">
                <a:solidFill>
                  <a:srgbClr val="FF0000"/>
                </a:solidFill>
              </a:rPr>
              <a:t>/</a:t>
            </a:r>
            <a:r>
              <a:rPr lang="ko-KR" altLang="en-US" sz="1300" dirty="0" smtClean="0">
                <a:solidFill>
                  <a:srgbClr val="FF0000"/>
                </a:solidFill>
              </a:rPr>
              <a:t>그림 순서로 </a:t>
            </a:r>
            <a:endParaRPr lang="en-US" altLang="ko-KR" sz="1300" dirty="0" smtClean="0">
              <a:solidFill>
                <a:srgbClr val="FF0000"/>
              </a:solidFill>
            </a:endParaRPr>
          </a:p>
          <a:p>
            <a:r>
              <a:rPr lang="ko-KR" altLang="en-US" sz="1300" dirty="0" smtClean="0">
                <a:solidFill>
                  <a:srgbClr val="FF0000"/>
                </a:solidFill>
              </a:rPr>
              <a:t>클릭할 때마다 순환</a:t>
            </a:r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endParaRPr lang="ko-KR" altLang="en-US" sz="1300" dirty="0">
              <a:solidFill>
                <a:srgbClr val="FF0000"/>
              </a:solidFill>
            </a:endParaRPr>
          </a:p>
        </p:txBody>
      </p:sp>
      <p:sp>
        <p:nvSpPr>
          <p:cNvPr id="7" name="타원 6"/>
          <p:cNvSpPr/>
          <p:nvPr/>
        </p:nvSpPr>
        <p:spPr>
          <a:xfrm>
            <a:off x="7740352" y="1059582"/>
            <a:ext cx="28803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549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" y="-20626"/>
            <a:ext cx="9176114" cy="5164123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7524328" y="411510"/>
            <a:ext cx="864096" cy="4320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677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8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7740352" y="1131590"/>
            <a:ext cx="28803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473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8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2123728" y="1923678"/>
            <a:ext cx="93610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6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8" cy="514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9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8" cy="514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9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8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2051720" y="2212342"/>
            <a:ext cx="93610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829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8" cy="5144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1960" y="1707654"/>
            <a:ext cx="2880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r>
              <a:rPr lang="ko-KR" altLang="en-US" sz="1300" dirty="0" smtClean="0">
                <a:solidFill>
                  <a:srgbClr val="FF0000"/>
                </a:solidFill>
              </a:rPr>
              <a:t>임의적으로 영어나 한국어 단어가</a:t>
            </a:r>
            <a:endParaRPr lang="en-US" altLang="ko-KR" sz="1300" dirty="0" smtClean="0">
              <a:solidFill>
                <a:srgbClr val="FF0000"/>
              </a:solidFill>
            </a:endParaRPr>
          </a:p>
          <a:p>
            <a:r>
              <a:rPr lang="ko-KR" altLang="en-US" sz="1300" dirty="0" smtClean="0">
                <a:solidFill>
                  <a:srgbClr val="FF0000"/>
                </a:solidFill>
              </a:rPr>
              <a:t>나와서 그에 맞는 철자 연습 </a:t>
            </a:r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endParaRPr lang="ko-KR" altLang="en-US" sz="1300" dirty="0">
              <a:solidFill>
                <a:srgbClr val="FF0000"/>
              </a:solidFill>
            </a:endParaRPr>
          </a:p>
        </p:txBody>
      </p:sp>
      <p:sp>
        <p:nvSpPr>
          <p:cNvPr id="6" name="타원 5"/>
          <p:cNvSpPr/>
          <p:nvPr/>
        </p:nvSpPr>
        <p:spPr>
          <a:xfrm>
            <a:off x="2051720" y="3363838"/>
            <a:ext cx="129614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943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8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2123728" y="2499742"/>
            <a:ext cx="93610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991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8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2123728" y="987574"/>
            <a:ext cx="2664296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아래쪽 화살표 1"/>
          <p:cNvSpPr/>
          <p:nvPr/>
        </p:nvSpPr>
        <p:spPr>
          <a:xfrm rot="17614885">
            <a:off x="1779609" y="866610"/>
            <a:ext cx="216793" cy="64807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953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8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2051720" y="2787774"/>
            <a:ext cx="93610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572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8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2123728" y="2499742"/>
            <a:ext cx="93610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2132825" y="4011910"/>
            <a:ext cx="93610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467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" y="-20626"/>
            <a:ext cx="9176114" cy="5164122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2771800" y="3075806"/>
            <a:ext cx="86409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2771800" y="3579862"/>
            <a:ext cx="86409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884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8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539552" y="1995686"/>
            <a:ext cx="100811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865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7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2123728" y="2787774"/>
            <a:ext cx="93610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945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7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4599458" y="1059582"/>
            <a:ext cx="1124669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아래쪽 화살표 4"/>
          <p:cNvSpPr/>
          <p:nvPr/>
        </p:nvSpPr>
        <p:spPr>
          <a:xfrm rot="13183929">
            <a:off x="4248270" y="1716054"/>
            <a:ext cx="202811" cy="108811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-108520" y="1900072"/>
            <a:ext cx="576064" cy="4556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7086" y="2366198"/>
            <a:ext cx="288032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 smtClean="0">
                <a:solidFill>
                  <a:srgbClr val="FF0000"/>
                </a:solidFill>
              </a:rPr>
              <a:t>** </a:t>
            </a:r>
            <a:r>
              <a:rPr lang="ko-KR" altLang="en-US" sz="1300" dirty="0" smtClean="0">
                <a:solidFill>
                  <a:srgbClr val="FF0000"/>
                </a:solidFill>
              </a:rPr>
              <a:t>같은 세트의</a:t>
            </a:r>
            <a:endParaRPr lang="en-US" altLang="ko-KR" sz="1300" dirty="0" smtClean="0">
              <a:solidFill>
                <a:srgbClr val="FF0000"/>
              </a:solidFill>
            </a:endParaRPr>
          </a:p>
          <a:p>
            <a:r>
              <a:rPr lang="ko-KR" altLang="en-US" sz="1300" dirty="0" smtClean="0">
                <a:solidFill>
                  <a:srgbClr val="FF0000"/>
                </a:solidFill>
              </a:rPr>
              <a:t>이 활동을 하는</a:t>
            </a:r>
            <a:endParaRPr lang="en-US" altLang="ko-KR" sz="1300" dirty="0" smtClean="0">
              <a:solidFill>
                <a:srgbClr val="FF0000"/>
              </a:solidFill>
            </a:endParaRPr>
          </a:p>
          <a:p>
            <a:r>
              <a:rPr lang="ko-KR" altLang="en-US" sz="1300" dirty="0" smtClean="0">
                <a:solidFill>
                  <a:srgbClr val="FF0000"/>
                </a:solidFill>
              </a:rPr>
              <a:t>학생들의 시간이</a:t>
            </a:r>
            <a:endParaRPr lang="en-US" altLang="ko-KR" sz="1300" dirty="0" smtClean="0">
              <a:solidFill>
                <a:srgbClr val="FF0000"/>
              </a:solidFill>
            </a:endParaRPr>
          </a:p>
          <a:p>
            <a:r>
              <a:rPr lang="ko-KR" altLang="en-US" sz="1300" dirty="0" smtClean="0">
                <a:solidFill>
                  <a:srgbClr val="FF0000"/>
                </a:solidFill>
              </a:rPr>
              <a:t>기록되어 서로 </a:t>
            </a:r>
            <a:endParaRPr lang="en-US" altLang="ko-KR" sz="1300" dirty="0" smtClean="0">
              <a:solidFill>
                <a:srgbClr val="FF0000"/>
              </a:solidFill>
            </a:endParaRPr>
          </a:p>
          <a:p>
            <a:r>
              <a:rPr lang="ko-KR" altLang="en-US" sz="1300" dirty="0" smtClean="0">
                <a:solidFill>
                  <a:srgbClr val="FF0000"/>
                </a:solidFill>
              </a:rPr>
              <a:t>비교</a:t>
            </a:r>
            <a:r>
              <a:rPr lang="en-US" altLang="ko-KR" sz="1300" dirty="0" smtClean="0">
                <a:solidFill>
                  <a:srgbClr val="FF0000"/>
                </a:solidFill>
              </a:rPr>
              <a:t>/</a:t>
            </a:r>
            <a:r>
              <a:rPr lang="ko-KR" altLang="en-US" sz="1300" dirty="0" smtClean="0">
                <a:solidFill>
                  <a:srgbClr val="FF0000"/>
                </a:solidFill>
              </a:rPr>
              <a:t>경쟁 가능 </a:t>
            </a:r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endParaRPr lang="ko-KR" altLang="en-US" sz="1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14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7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2843808" y="4227934"/>
            <a:ext cx="3384376" cy="4556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789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7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2051720" y="2499742"/>
            <a:ext cx="108012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918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7" cy="514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0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7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3779912" y="3939902"/>
            <a:ext cx="2736304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185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7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2051720" y="3939902"/>
            <a:ext cx="1152128" cy="383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44813" y="3785476"/>
            <a:ext cx="170690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r>
              <a:rPr lang="ko-KR" altLang="en-US" sz="1300" dirty="0" smtClean="0">
                <a:solidFill>
                  <a:srgbClr val="FF0000"/>
                </a:solidFill>
              </a:rPr>
              <a:t>라이브는 실시간</a:t>
            </a:r>
            <a:endParaRPr lang="en-US" altLang="ko-KR" sz="1300" dirty="0" smtClean="0">
              <a:solidFill>
                <a:srgbClr val="FF0000"/>
              </a:solidFill>
            </a:endParaRPr>
          </a:p>
          <a:p>
            <a:r>
              <a:rPr lang="ko-KR" altLang="en-US" sz="1300" dirty="0" smtClean="0">
                <a:solidFill>
                  <a:srgbClr val="FF0000"/>
                </a:solidFill>
              </a:rPr>
              <a:t>게임으로 유료</a:t>
            </a:r>
            <a:endParaRPr lang="en-US" altLang="ko-KR" sz="1300" dirty="0" smtClean="0">
              <a:solidFill>
                <a:srgbClr val="FF0000"/>
              </a:solidFill>
            </a:endParaRPr>
          </a:p>
          <a:p>
            <a:r>
              <a:rPr lang="ko-KR" altLang="en-US" sz="1300" dirty="0" smtClean="0">
                <a:solidFill>
                  <a:srgbClr val="FF0000"/>
                </a:solidFill>
              </a:rPr>
              <a:t>서비스</a:t>
            </a:r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endParaRPr lang="ko-KR" altLang="en-US" sz="1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9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7" cy="514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0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7" cy="5144765"/>
          </a:xfrm>
          <a:prstGeom prst="rect">
            <a:avLst/>
          </a:prstGeom>
        </p:spPr>
      </p:pic>
      <p:sp>
        <p:nvSpPr>
          <p:cNvPr id="5" name="타원 4"/>
          <p:cNvSpPr/>
          <p:nvPr/>
        </p:nvSpPr>
        <p:spPr>
          <a:xfrm>
            <a:off x="3275856" y="3363838"/>
            <a:ext cx="1152128" cy="383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463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" y="-20626"/>
            <a:ext cx="9176112" cy="5164122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251520" y="2715766"/>
            <a:ext cx="86409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919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" y="0"/>
            <a:ext cx="9141717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3419872" y="3147814"/>
            <a:ext cx="864096" cy="3116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5004048" y="3075806"/>
            <a:ext cx="864096" cy="3116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568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717" cy="5144765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683568" y="1131590"/>
            <a:ext cx="2016224" cy="3116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915816" y="1995686"/>
            <a:ext cx="208823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r>
              <a:rPr lang="ko-KR" altLang="en-US" sz="1300" dirty="0" smtClean="0">
                <a:solidFill>
                  <a:srgbClr val="FF0000"/>
                </a:solidFill>
              </a:rPr>
              <a:t>위 사이트로 이동 후에 코드 또는 </a:t>
            </a:r>
            <a:r>
              <a:rPr lang="en-US" altLang="ko-KR" sz="1300" dirty="0" smtClean="0">
                <a:solidFill>
                  <a:srgbClr val="FF0000"/>
                </a:solidFill>
              </a:rPr>
              <a:t>QR </a:t>
            </a:r>
            <a:r>
              <a:rPr lang="ko-KR" altLang="en-US" sz="1300" dirty="0" smtClean="0">
                <a:solidFill>
                  <a:srgbClr val="FF0000"/>
                </a:solidFill>
              </a:rPr>
              <a:t>코드 입력해서 게임시</a:t>
            </a:r>
            <a:r>
              <a:rPr lang="ko-KR" altLang="en-US" sz="1300" dirty="0">
                <a:solidFill>
                  <a:srgbClr val="FF0000"/>
                </a:solidFill>
              </a:rPr>
              <a:t>작</a:t>
            </a:r>
            <a:r>
              <a:rPr lang="en-US" altLang="ko-KR" sz="1300" dirty="0" smtClean="0">
                <a:solidFill>
                  <a:srgbClr val="FF0000"/>
                </a:solidFill>
              </a:rPr>
              <a:t>**</a:t>
            </a:r>
            <a:endParaRPr lang="ko-KR" altLang="en-US" sz="1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4"/>
            <a:ext cx="9141731" cy="5144772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2771800" y="1347614"/>
            <a:ext cx="86409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74"/>
            <a:ext cx="9141729" cy="5144772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323528" y="1923678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253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74"/>
            <a:ext cx="9141729" cy="5144771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2267744" y="411510"/>
            <a:ext cx="86409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422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74"/>
            <a:ext cx="9141727" cy="5144771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2411760" y="771550"/>
            <a:ext cx="86409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253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148</Words>
  <Application>Microsoft Office PowerPoint</Application>
  <PresentationFormat>화면 슬라이드 쇼(16:9)</PresentationFormat>
  <Paragraphs>32</Paragraphs>
  <Slides>51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51</vt:i4>
      </vt:variant>
    </vt:vector>
  </HeadingPairs>
  <TitlesOfParts>
    <vt:vector size="54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C03</dc:creator>
  <cp:lastModifiedBy>Chung Jae</cp:lastModifiedBy>
  <cp:revision>80</cp:revision>
  <dcterms:created xsi:type="dcterms:W3CDTF">2011-07-11T09:57:40Z</dcterms:created>
  <dcterms:modified xsi:type="dcterms:W3CDTF">2020-12-14T16:32:28Z</dcterms:modified>
</cp:coreProperties>
</file>